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C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34" d="100"/>
          <a:sy n="34" d="100"/>
        </p:scale>
        <p:origin x="250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6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3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0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3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1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2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9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3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5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4D3BD-2674-4375-95B3-74763A536FA7}" type="datetimeFigureOut">
              <a:rPr lang="en-US" smtClean="0"/>
              <a:t>10/24/2024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17B0AC5A-B78E-4DC6-98A8-52EE448B3B8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E101EF4-9E38-4EBC-BE1C-C0ED8E06D222}"/>
              </a:ext>
            </a:extLst>
          </p:cNvPr>
          <p:cNvSpPr txBox="1"/>
          <p:nvPr/>
        </p:nvSpPr>
        <p:spPr>
          <a:xfrm>
            <a:off x="1073426" y="2604052"/>
            <a:ext cx="1029693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it-IT" sz="2400" b="1" dirty="0">
                <a:solidFill>
                  <a:srgbClr val="32CCA7"/>
                </a:solidFill>
              </a:rPr>
              <a:t>La tua vita </a:t>
            </a:r>
            <a:r>
              <a:rPr lang="it-IT" sz="2400" dirty="0">
                <a:solidFill>
                  <a:srgbClr val="32CCA7"/>
                </a:solidFill>
              </a:rPr>
              <a:t>(= Tu vida).</a:t>
            </a:r>
          </a:p>
          <a:p>
            <a:r>
              <a:rPr lang="it-IT" sz="2400" dirty="0"/>
              <a:t> </a:t>
            </a:r>
          </a:p>
          <a:p>
            <a:r>
              <a:rPr lang="it-IT" sz="2400" dirty="0"/>
              <a:t>Ciao, come stai ?  ____________________</a:t>
            </a:r>
          </a:p>
          <a:p>
            <a:endParaRPr lang="it-IT" sz="2400" dirty="0"/>
          </a:p>
          <a:p>
            <a:r>
              <a:rPr lang="it-IT" sz="2400" dirty="0"/>
              <a:t>Come ti chiami ?  ____________________ </a:t>
            </a:r>
          </a:p>
          <a:p>
            <a:endParaRPr lang="it-IT" sz="2400" dirty="0"/>
          </a:p>
          <a:p>
            <a:r>
              <a:rPr lang="it-IT" sz="2400" dirty="0"/>
              <a:t>Di dove sei ?         ____________________</a:t>
            </a:r>
          </a:p>
          <a:p>
            <a:endParaRPr lang="it-IT" sz="2400" dirty="0"/>
          </a:p>
          <a:p>
            <a:r>
              <a:rPr lang="it-IT" sz="2400" dirty="0"/>
              <a:t>Dove sei nato/a?  ____________________</a:t>
            </a:r>
          </a:p>
          <a:p>
            <a:endParaRPr lang="it-IT" sz="2400" dirty="0"/>
          </a:p>
          <a:p>
            <a:r>
              <a:rPr lang="it-IT" sz="2400" dirty="0"/>
              <a:t>Quanti anni hai?   ____________________</a:t>
            </a:r>
          </a:p>
          <a:p>
            <a:r>
              <a:rPr lang="it-IT" sz="2400" dirty="0"/>
              <a:t> </a:t>
            </a:r>
          </a:p>
          <a:p>
            <a:endParaRPr lang="es-CO" sz="2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5622229-54EC-46B1-B6B6-D69C80D8C9C4}"/>
              </a:ext>
            </a:extLst>
          </p:cNvPr>
          <p:cNvSpPr txBox="1"/>
          <p:nvPr/>
        </p:nvSpPr>
        <p:spPr>
          <a:xfrm>
            <a:off x="1073426" y="8133614"/>
            <a:ext cx="10296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32CCA7"/>
                </a:solidFill>
              </a:rPr>
              <a:t>2. Completa la siguiente tabla como en el ejemplo.</a:t>
            </a:r>
          </a:p>
          <a:p>
            <a:r>
              <a:rPr lang="it-IT" sz="2400" dirty="0"/>
              <a:t> </a:t>
            </a:r>
          </a:p>
          <a:p>
            <a:endParaRPr lang="es-CO" sz="2400" dirty="0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3A0D981F-4575-4F42-89AB-764520EEC7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026868"/>
              </p:ext>
            </p:extLst>
          </p:nvPr>
        </p:nvGraphicFramePr>
        <p:xfrm>
          <a:off x="1053548" y="8943767"/>
          <a:ext cx="10045149" cy="3971982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348383">
                  <a:extLst>
                    <a:ext uri="{9D8B030D-6E8A-4147-A177-3AD203B41FA5}">
                      <a16:colId xmlns:a16="http://schemas.microsoft.com/office/drawing/2014/main" val="1714990752"/>
                    </a:ext>
                  </a:extLst>
                </a:gridCol>
                <a:gridCol w="3348383">
                  <a:extLst>
                    <a:ext uri="{9D8B030D-6E8A-4147-A177-3AD203B41FA5}">
                      <a16:colId xmlns:a16="http://schemas.microsoft.com/office/drawing/2014/main" val="2912941404"/>
                    </a:ext>
                  </a:extLst>
                </a:gridCol>
                <a:gridCol w="3348383">
                  <a:extLst>
                    <a:ext uri="{9D8B030D-6E8A-4147-A177-3AD203B41FA5}">
                      <a16:colId xmlns:a16="http://schemas.microsoft.com/office/drawing/2014/main" val="1880826519"/>
                    </a:ext>
                  </a:extLst>
                </a:gridCol>
              </a:tblGrid>
              <a:tr h="661997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PAIS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MASCULINO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FEMENINO</a:t>
                      </a:r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1522711"/>
                  </a:ext>
                </a:extLst>
              </a:tr>
              <a:tr h="661997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Italia</a:t>
                      </a:r>
                      <a:endParaRPr lang="es-CO" dirty="0"/>
                    </a:p>
                  </a:txBody>
                  <a:tcPr anchor="ctr">
                    <a:solidFill>
                      <a:srgbClr val="32CCA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Italiano</a:t>
                      </a:r>
                      <a:endParaRPr lang="es-CO" dirty="0"/>
                    </a:p>
                  </a:txBody>
                  <a:tcPr anchor="ctr">
                    <a:solidFill>
                      <a:srgbClr val="32CCA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italiana</a:t>
                      </a:r>
                      <a:endParaRPr lang="es-CO" dirty="0"/>
                    </a:p>
                  </a:txBody>
                  <a:tcPr anchor="ctr">
                    <a:solidFill>
                      <a:srgbClr val="32CCA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61212"/>
                  </a:ext>
                </a:extLst>
              </a:tr>
              <a:tr h="661997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Colombia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8320135"/>
                  </a:ext>
                </a:extLst>
              </a:tr>
              <a:tr h="661997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Messico</a:t>
                      </a:r>
                      <a:endParaRPr lang="es-CO" dirty="0"/>
                    </a:p>
                  </a:txBody>
                  <a:tcPr anchor="ctr">
                    <a:solidFill>
                      <a:srgbClr val="32CCA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rgbClr val="32CCA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rgbClr val="32CCA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915619"/>
                  </a:ext>
                </a:extLst>
              </a:tr>
              <a:tr h="661997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Perù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1423968"/>
                  </a:ext>
                </a:extLst>
              </a:tr>
              <a:tr h="661997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Ecuador</a:t>
                      </a:r>
                    </a:p>
                  </a:txBody>
                  <a:tcPr anchor="ctr">
                    <a:solidFill>
                      <a:srgbClr val="32CCA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rgbClr val="32CCA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rgbClr val="32CCA7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694725"/>
                  </a:ext>
                </a:extLst>
              </a:tr>
            </a:tbl>
          </a:graphicData>
        </a:graphic>
      </p:graphicFrame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50AE1AFD-94F5-423E-80B1-D13D58B0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738" y="15311400"/>
            <a:ext cx="4114800" cy="865481"/>
          </a:xfrm>
        </p:spPr>
        <p:txBody>
          <a:bodyPr/>
          <a:lstStyle/>
          <a:p>
            <a:pPr algn="l"/>
            <a:r>
              <a:rPr lang="en-US" dirty="0"/>
              <a:t>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5B97A5-9BF2-4041-8A20-0BF7913A886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319C7F0-BF55-4FB1-8F94-477564B3455D}"/>
              </a:ext>
            </a:extLst>
          </p:cNvPr>
          <p:cNvSpPr/>
          <p:nvPr/>
        </p:nvSpPr>
        <p:spPr>
          <a:xfrm>
            <a:off x="-1" y="661835"/>
            <a:ext cx="8587409" cy="865481"/>
          </a:xfrm>
          <a:prstGeom prst="rect">
            <a:avLst/>
          </a:prstGeom>
          <a:solidFill>
            <a:srgbClr val="32CCA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44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EJERCICIOS </a:t>
            </a: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PARA PRESENTARSE</a:t>
            </a:r>
            <a:endParaRPr lang="es-CO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C0C315-5949-4122-A4CA-404ACE3C51A6}"/>
              </a:ext>
            </a:extLst>
          </p:cNvPr>
          <p:cNvSpPr/>
          <p:nvPr/>
        </p:nvSpPr>
        <p:spPr>
          <a:xfrm>
            <a:off x="4844568" y="15555920"/>
            <a:ext cx="1947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1 | CIAO</a:t>
            </a:r>
            <a:endParaRPr lang="es-CO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EAEF9E5-54A6-49F1-A2C1-08456438AC2F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IMPARARE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38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093255-DA20-476A-85F1-489E015CB9CA}"/>
              </a:ext>
            </a:extLst>
          </p:cNvPr>
          <p:cNvSpPr txBox="1"/>
          <p:nvPr/>
        </p:nvSpPr>
        <p:spPr>
          <a:xfrm>
            <a:off x="1113182" y="1048214"/>
            <a:ext cx="6190156" cy="9694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32CCA7"/>
                </a:solidFill>
              </a:rPr>
              <a:t>3. Completa con NO o NON como en el ejemplo.</a:t>
            </a:r>
          </a:p>
          <a:p>
            <a:endParaRPr lang="it-IT" sz="2400" dirty="0"/>
          </a:p>
          <a:p>
            <a:r>
              <a:rPr lang="it-IT" sz="2400" dirty="0"/>
              <a:t>-   	Prendi un caffè?</a:t>
            </a:r>
          </a:p>
          <a:p>
            <a:pPr marL="457200" indent="-457200">
              <a:buFontTx/>
              <a:buChar char="-"/>
            </a:pPr>
            <a:r>
              <a:rPr lang="it-IT" sz="2400" dirty="0"/>
              <a:t>_</a:t>
            </a:r>
            <a:r>
              <a:rPr lang="it-IT" sz="2400" b="1" dirty="0"/>
              <a:t>NO</a:t>
            </a:r>
            <a:r>
              <a:rPr lang="it-IT" sz="2400" dirty="0"/>
              <a:t>__, grazie, _</a:t>
            </a:r>
            <a:r>
              <a:rPr lang="it-IT" sz="2400" b="1" dirty="0"/>
              <a:t>NON</a:t>
            </a:r>
            <a:r>
              <a:rPr lang="it-IT" sz="2400" dirty="0"/>
              <a:t>_bevo caffè.</a:t>
            </a:r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r>
              <a:rPr lang="it-IT" sz="2400" dirty="0"/>
              <a:t>Vuoi un po’ di latte?</a:t>
            </a:r>
          </a:p>
          <a:p>
            <a:pPr marL="457200" indent="-457200">
              <a:buFontTx/>
              <a:buChar char="-"/>
            </a:pPr>
            <a:r>
              <a:rPr lang="it-IT" sz="2400" dirty="0"/>
              <a:t>___, grazie.</a:t>
            </a:r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r>
              <a:rPr lang="it-IT" sz="2400" dirty="0"/>
              <a:t>Mangi un panino?</a:t>
            </a:r>
          </a:p>
          <a:p>
            <a:pPr marL="457200" indent="-457200">
              <a:buFontTx/>
              <a:buChar char="-"/>
            </a:pPr>
            <a:r>
              <a:rPr lang="it-IT" sz="2400" dirty="0"/>
              <a:t>___ grazie, ___ho fame</a:t>
            </a:r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r>
              <a:rPr lang="it-IT" sz="2400" dirty="0"/>
              <a:t>Vieni con me al bar?</a:t>
            </a:r>
          </a:p>
          <a:p>
            <a:pPr marL="457200" indent="-457200">
              <a:buFontTx/>
              <a:buChar char="-"/>
            </a:pPr>
            <a:r>
              <a:rPr lang="it-IT" sz="2400" dirty="0"/>
              <a:t>___, mi dispiace, adesso___ho tempo.</a:t>
            </a:r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r>
              <a:rPr lang="it-IT" sz="2400" dirty="0"/>
              <a:t>Bevi un bicchiere di vino?</a:t>
            </a:r>
          </a:p>
          <a:p>
            <a:pPr marL="457200" indent="-457200">
              <a:buFontTx/>
              <a:buChar char="-"/>
            </a:pPr>
            <a:r>
              <a:rPr lang="it-IT" sz="2400" dirty="0"/>
              <a:t>___ grazie, ___posso bere alcool.</a:t>
            </a:r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r>
              <a:rPr lang="it-IT" sz="2400" dirty="0"/>
              <a:t>Torni a casa in autobus?</a:t>
            </a:r>
          </a:p>
          <a:p>
            <a:pPr marL="457200" indent="-457200">
              <a:buFontTx/>
              <a:buChar char="-"/>
            </a:pPr>
            <a:r>
              <a:rPr lang="it-IT" sz="2400" dirty="0"/>
              <a:t>___, in metropolitana.</a:t>
            </a:r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r>
              <a:rPr lang="it-IT" sz="2400" dirty="0"/>
              <a:t>Vieni subito da me?</a:t>
            </a:r>
          </a:p>
          <a:p>
            <a:pPr marL="457200" indent="-457200">
              <a:buFontTx/>
              <a:buChar char="-"/>
            </a:pPr>
            <a:r>
              <a:rPr lang="it-IT" sz="2400" dirty="0"/>
              <a:t>___, vengo più tardi.</a:t>
            </a:r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endParaRPr lang="it-IT" sz="2400" dirty="0"/>
          </a:p>
          <a:p>
            <a:endParaRPr lang="it-IT" sz="2400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7B3164A3-139F-45C3-AAE9-4CA7E44E0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738" y="15311400"/>
            <a:ext cx="4114800" cy="865481"/>
          </a:xfrm>
        </p:spPr>
        <p:txBody>
          <a:bodyPr/>
          <a:lstStyle/>
          <a:p>
            <a:pPr algn="l"/>
            <a:r>
              <a:rPr lang="en-US" dirty="0"/>
              <a:t>2</a:t>
            </a:r>
          </a:p>
        </p:txBody>
      </p:sp>
      <p:pic>
        <p:nvPicPr>
          <p:cNvPr id="5" name="Picture 4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35226EC5-E762-4233-83A3-8F8CC2280A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046B96-7535-4743-BA14-FE8EF01675C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82EB593-99DD-4E6B-AA0D-9474DAE02629}"/>
              </a:ext>
            </a:extLst>
          </p:cNvPr>
          <p:cNvSpPr/>
          <p:nvPr/>
        </p:nvSpPr>
        <p:spPr>
          <a:xfrm>
            <a:off x="4844568" y="15555920"/>
            <a:ext cx="1947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1 | CIAO</a:t>
            </a:r>
            <a:endParaRPr lang="es-CO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A05437-BB20-4E5F-AD9F-451060732A78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IMPARARE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2453F1-E6B9-4279-BF31-486841DD9DC9}"/>
              </a:ext>
            </a:extLst>
          </p:cNvPr>
          <p:cNvSpPr txBox="1"/>
          <p:nvPr/>
        </p:nvSpPr>
        <p:spPr>
          <a:xfrm>
            <a:off x="1192696" y="13884544"/>
            <a:ext cx="9906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/>
              <a:t>Si quieres comparte tus respuestas con tus compañeros en el Grupo Privado de </a:t>
            </a:r>
            <a:r>
              <a:rPr lang="es-CO" sz="2000" b="1" dirty="0" err="1"/>
              <a:t>Telegram</a:t>
            </a:r>
            <a:r>
              <a:rPr lang="es-CO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5716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</TotalTime>
  <Words>187</Words>
  <Application>Microsoft Office PowerPoint</Application>
  <PresentationFormat>Custom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Federica Campo</dc:creator>
  <cp:lastModifiedBy>Federica Campo</cp:lastModifiedBy>
  <cp:revision>30</cp:revision>
  <dcterms:created xsi:type="dcterms:W3CDTF">2020-05-05T13:50:03Z</dcterms:created>
  <dcterms:modified xsi:type="dcterms:W3CDTF">2024-10-24T11:12:37Z</dcterms:modified>
</cp:coreProperties>
</file>