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6" r:id="rId2"/>
    <p:sldId id="257" r:id="rId3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1706" autoAdjust="0"/>
  </p:normalViewPr>
  <p:slideViewPr>
    <p:cSldViewPr snapToGrid="0">
      <p:cViewPr varScale="1">
        <p:scale>
          <a:sx n="34" d="100"/>
          <a:sy n="34" d="100"/>
        </p:scale>
        <p:origin x="250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12795-D7F7-4C9B-A0DE-C19EDC7AEEEC}" type="datetimeFigureOut">
              <a:rPr lang="es-CO" smtClean="0"/>
              <a:t>26/06/2020</a:t>
            </a:fld>
            <a:endParaRPr lang="es-C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8D974-E589-4A8A-889F-FA7E2BFDB3FA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1150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66A94-A15C-46A0-AC25-8A6CC87314E7}" type="datetime1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51294A5E-61A7-40E1-A0BF-D910332B55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64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EAD8-3D1C-44BB-BEC0-4ADF1E3EEDD6}" type="datetime1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928A0378-F57B-4E1E-A293-1EF384E5FB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3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7B03-5338-4CE7-B1D8-8A4BB2065B4C}" type="datetime1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D6F6566C-983E-4687-A9B9-19A2A31127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80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D2614-41E7-449C-9C48-C68F12436E7A}" type="datetime1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BEA7430B-2F72-46FE-81EB-DE1208A971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3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BD08D-591F-4611-BB45-CB60ECAECF12}" type="datetime1">
              <a:rPr lang="en-US" smtClean="0"/>
              <a:t>6/26/2020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69CA0B9D-9D4C-4C1C-99DE-5B8C01B279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5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35CC3-3321-4888-83C8-364F7F4B6E6A}" type="datetime1">
              <a:rPr lang="en-US" smtClean="0"/>
              <a:t>6/26/2020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A50B88DB-5A68-49C9-97A1-653E3A8221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1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53E86-4C08-4E3C-A2A6-AD8CB5676DB6}" type="datetime1">
              <a:rPr lang="en-US" smtClean="0"/>
              <a:t>6/26/2020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39CCFCD1-44AC-4DCE-B25D-0A6EB7981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92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467F-A4B9-4E51-B013-2DEC316250DD}" type="datetime1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06F1DA1D-5957-403B-BD2A-9EBF281EE6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9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0729-036F-40BA-A1C1-121B10CB004D}" type="datetime1">
              <a:rPr lang="en-US" smtClean="0"/>
              <a:t>6/26/2020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9D576BB8-691C-4BCD-997D-3EFE6BCE1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38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0784D-D142-4EFA-B9E8-7B7C039CA384}" type="datetime1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952C1F7F-B5B8-48ED-B6BF-CCBE297E1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5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49AE-A0A7-48C2-AC7E-C00CC9043F24}" type="datetime1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F5F74FBE-5F9A-4BBE-A085-D30747F70C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1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A6AD5-2E65-4336-8D22-74F077B56903}" type="datetime1">
              <a:rPr lang="en-US" smtClean="0"/>
              <a:t>6/26/2020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05395C4-8467-4589-AD59-993270A58875}"/>
              </a:ext>
            </a:extLst>
          </p:cNvPr>
          <p:cNvSpPr txBox="1"/>
          <p:nvPr/>
        </p:nvSpPr>
        <p:spPr>
          <a:xfrm>
            <a:off x="1181594" y="2663689"/>
            <a:ext cx="9818906" cy="10802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400" dirty="0">
                <a:solidFill>
                  <a:schemeClr val="accent4"/>
                </a:solidFill>
              </a:rPr>
              <a:t>1. Elije la forma correcta de los verbos modales.</a:t>
            </a:r>
          </a:p>
          <a:p>
            <a:pPr marL="457200" lvl="0" indent="-457200">
              <a:buAutoNum type="arabicPeriod"/>
            </a:pPr>
            <a:endParaRPr lang="es-CO" sz="2400" dirty="0">
              <a:solidFill>
                <a:schemeClr val="accent4"/>
              </a:solidFill>
            </a:endParaRPr>
          </a:p>
          <a:p>
            <a:pPr marL="457200" lvl="0" indent="-457200">
              <a:buAutoNum type="alphaLcPeriod"/>
            </a:pPr>
            <a:r>
              <a:rPr lang="es-CO" sz="2400" dirty="0" err="1"/>
              <a:t>Oggi</a:t>
            </a:r>
            <a:r>
              <a:rPr lang="es-CO" sz="2400" dirty="0"/>
              <a:t> (</a:t>
            </a:r>
            <a:r>
              <a:rPr lang="es-CO" sz="2400" dirty="0" err="1"/>
              <a:t>io</a:t>
            </a:r>
            <a:r>
              <a:rPr lang="es-CO" sz="2400" dirty="0"/>
              <a:t>) </a:t>
            </a:r>
            <a:r>
              <a:rPr lang="es-CO" sz="2400" b="1" dirty="0" err="1"/>
              <a:t>devo</a:t>
            </a:r>
            <a:r>
              <a:rPr lang="es-CO" sz="2400" b="1" dirty="0"/>
              <a:t>/</a:t>
            </a:r>
            <a:r>
              <a:rPr lang="es-CO" sz="2400" b="1" dirty="0" err="1"/>
              <a:t>deve</a:t>
            </a:r>
            <a:r>
              <a:rPr lang="es-CO" sz="2400" b="1" dirty="0"/>
              <a:t> </a:t>
            </a:r>
            <a:r>
              <a:rPr lang="es-CO" sz="2400" dirty="0" err="1"/>
              <a:t>telefonare</a:t>
            </a:r>
            <a:r>
              <a:rPr lang="es-CO" sz="2400" dirty="0"/>
              <a:t> a Luca.</a:t>
            </a:r>
          </a:p>
          <a:p>
            <a:pPr marL="457200" lvl="0" indent="-457200">
              <a:buAutoNum type="alphaLcPeriod"/>
            </a:pPr>
            <a:r>
              <a:rPr lang="es-CO" sz="2400" dirty="0"/>
              <a:t>Aldo e Giacomo </a:t>
            </a:r>
            <a:r>
              <a:rPr lang="es-CO" sz="2400" b="1" dirty="0" err="1"/>
              <a:t>vogliamo</a:t>
            </a:r>
            <a:r>
              <a:rPr lang="es-CO" sz="2400" b="1" dirty="0"/>
              <a:t>/</a:t>
            </a:r>
            <a:r>
              <a:rPr lang="es-CO" sz="2400" b="1" dirty="0" err="1"/>
              <a:t>vogliono</a:t>
            </a:r>
            <a:r>
              <a:rPr lang="es-CO" sz="2400" b="1" dirty="0"/>
              <a:t> </a:t>
            </a:r>
            <a:r>
              <a:rPr lang="es-CO" sz="2400" dirty="0" err="1"/>
              <a:t>studiare</a:t>
            </a:r>
            <a:r>
              <a:rPr lang="es-CO" sz="2400" dirty="0"/>
              <a:t> </a:t>
            </a:r>
            <a:r>
              <a:rPr lang="es-CO" sz="2400" dirty="0" err="1"/>
              <a:t>spagnolo</a:t>
            </a:r>
            <a:r>
              <a:rPr lang="es-CO" sz="2400" dirty="0"/>
              <a:t>.</a:t>
            </a:r>
          </a:p>
          <a:p>
            <a:pPr marL="457200" lvl="0" indent="-457200">
              <a:buAutoNum type="alphaLcPeriod"/>
            </a:pPr>
            <a:r>
              <a:rPr lang="es-CO" sz="2400" dirty="0" err="1"/>
              <a:t>Noi</a:t>
            </a:r>
            <a:r>
              <a:rPr lang="es-CO" sz="2400" dirty="0"/>
              <a:t> </a:t>
            </a:r>
            <a:r>
              <a:rPr lang="es-CO" sz="2400" dirty="0" err="1"/>
              <a:t>bambini</a:t>
            </a:r>
            <a:r>
              <a:rPr lang="es-CO" sz="2400" dirty="0"/>
              <a:t> non </a:t>
            </a:r>
            <a:r>
              <a:rPr lang="es-CO" sz="2400" b="1" dirty="0" err="1"/>
              <a:t>possiamo</a:t>
            </a:r>
            <a:r>
              <a:rPr lang="es-CO" sz="2400" b="1" dirty="0"/>
              <a:t>/</a:t>
            </a:r>
            <a:r>
              <a:rPr lang="es-CO" sz="2400" b="1" dirty="0" err="1"/>
              <a:t>possono</a:t>
            </a:r>
            <a:r>
              <a:rPr lang="es-CO" sz="2400" b="1" dirty="0"/>
              <a:t> </a:t>
            </a:r>
            <a:r>
              <a:rPr lang="es-CO" sz="2400" dirty="0" err="1"/>
              <a:t>giocare</a:t>
            </a:r>
            <a:r>
              <a:rPr lang="es-CO" sz="2400" dirty="0"/>
              <a:t> in </a:t>
            </a:r>
            <a:r>
              <a:rPr lang="es-CO" sz="2400" dirty="0" err="1"/>
              <a:t>giardino</a:t>
            </a:r>
            <a:r>
              <a:rPr lang="es-CO" sz="2400" dirty="0"/>
              <a:t>.</a:t>
            </a:r>
          </a:p>
          <a:p>
            <a:pPr marL="457200" lvl="0" indent="-457200">
              <a:buAutoNum type="alphaLcPeriod"/>
            </a:pPr>
            <a:r>
              <a:rPr lang="es-CO" sz="2400" dirty="0"/>
              <a:t>Se (tu) </a:t>
            </a:r>
            <a:r>
              <a:rPr lang="es-CO" sz="2400" b="1" dirty="0" err="1"/>
              <a:t>voglio</a:t>
            </a:r>
            <a:r>
              <a:rPr lang="es-CO" sz="2400" b="1" dirty="0"/>
              <a:t>/</a:t>
            </a:r>
            <a:r>
              <a:rPr lang="es-CO" sz="2400" b="1" dirty="0" err="1"/>
              <a:t>vuoi</a:t>
            </a:r>
            <a:r>
              <a:rPr lang="es-CO" sz="2400" b="1" dirty="0"/>
              <a:t> </a:t>
            </a:r>
            <a:r>
              <a:rPr lang="es-CO" sz="2400" dirty="0" err="1"/>
              <a:t>dimagrire</a:t>
            </a:r>
            <a:r>
              <a:rPr lang="es-CO" sz="2400" dirty="0"/>
              <a:t> non </a:t>
            </a:r>
            <a:r>
              <a:rPr lang="es-CO" sz="2400" b="1" dirty="0" err="1"/>
              <a:t>deve</a:t>
            </a:r>
            <a:r>
              <a:rPr lang="es-CO" sz="2400" b="1" dirty="0"/>
              <a:t>/</a:t>
            </a:r>
            <a:r>
              <a:rPr lang="es-CO" sz="2400" b="1" dirty="0" err="1"/>
              <a:t>devi</a:t>
            </a:r>
            <a:r>
              <a:rPr lang="es-CO" sz="2400" b="1" dirty="0"/>
              <a:t> </a:t>
            </a:r>
            <a:r>
              <a:rPr lang="es-CO" sz="2400" dirty="0" err="1"/>
              <a:t>mangiare</a:t>
            </a:r>
            <a:r>
              <a:rPr lang="es-CO" sz="2400" dirty="0"/>
              <a:t> </a:t>
            </a:r>
            <a:r>
              <a:rPr lang="es-CO" sz="2400" dirty="0" err="1"/>
              <a:t>cioccolata</a:t>
            </a:r>
            <a:r>
              <a:rPr lang="es-CO" sz="2400" dirty="0"/>
              <a:t>.</a:t>
            </a:r>
          </a:p>
          <a:p>
            <a:pPr marL="457200" lvl="0" indent="-457200">
              <a:buAutoNum type="alphaLcPeriod"/>
            </a:pPr>
            <a:r>
              <a:rPr lang="es-CO" sz="2400" dirty="0"/>
              <a:t>Luca non </a:t>
            </a:r>
            <a:r>
              <a:rPr lang="es-CO" sz="2400" b="1" dirty="0" err="1"/>
              <a:t>può</a:t>
            </a:r>
            <a:r>
              <a:rPr lang="es-CO" sz="2400" b="1" dirty="0"/>
              <a:t>/</a:t>
            </a:r>
            <a:r>
              <a:rPr lang="es-CO" sz="2400" b="1" dirty="0" err="1"/>
              <a:t>posso</a:t>
            </a:r>
            <a:r>
              <a:rPr lang="es-CO" sz="2400" b="1" dirty="0"/>
              <a:t> </a:t>
            </a:r>
            <a:r>
              <a:rPr lang="es-CO" sz="2400" dirty="0" err="1"/>
              <a:t>mangiare</a:t>
            </a:r>
            <a:r>
              <a:rPr lang="es-CO" sz="2400" dirty="0"/>
              <a:t> la torta </a:t>
            </a:r>
            <a:r>
              <a:rPr lang="es-CO" sz="2400" dirty="0" err="1"/>
              <a:t>perchè</a:t>
            </a:r>
            <a:r>
              <a:rPr lang="es-CO" sz="2400" dirty="0"/>
              <a:t> ha mal di </a:t>
            </a:r>
            <a:r>
              <a:rPr lang="es-CO" sz="2400" dirty="0" err="1"/>
              <a:t>stomaco</a:t>
            </a:r>
            <a:r>
              <a:rPr lang="es-CO" sz="2400" dirty="0"/>
              <a:t>.</a:t>
            </a:r>
          </a:p>
          <a:p>
            <a:pPr marL="457200" lvl="0" indent="-457200">
              <a:buAutoNum type="alphaLcPeriod"/>
            </a:pPr>
            <a:r>
              <a:rPr lang="es-CO" sz="2400" dirty="0" err="1"/>
              <a:t>Gli</a:t>
            </a:r>
            <a:r>
              <a:rPr lang="es-CO" sz="2400" dirty="0"/>
              <a:t> </a:t>
            </a:r>
            <a:r>
              <a:rPr lang="es-CO" sz="2400" dirty="0" err="1"/>
              <a:t>studenti</a:t>
            </a:r>
            <a:r>
              <a:rPr lang="es-CO" sz="2400" dirty="0"/>
              <a:t> </a:t>
            </a:r>
            <a:r>
              <a:rPr lang="es-CO" sz="2400" b="1" dirty="0" err="1"/>
              <a:t>dovete</a:t>
            </a:r>
            <a:r>
              <a:rPr lang="es-CO" sz="2400" b="1" dirty="0"/>
              <a:t>/</a:t>
            </a:r>
            <a:r>
              <a:rPr lang="es-CO" sz="2400" b="1" dirty="0" err="1"/>
              <a:t>devono</a:t>
            </a:r>
            <a:r>
              <a:rPr lang="es-CO" sz="2400" b="1" dirty="0"/>
              <a:t> </a:t>
            </a:r>
            <a:r>
              <a:rPr lang="es-CO" sz="2400" dirty="0" err="1"/>
              <a:t>fare</a:t>
            </a:r>
            <a:r>
              <a:rPr lang="es-CO" sz="2400" dirty="0"/>
              <a:t> </a:t>
            </a:r>
            <a:r>
              <a:rPr lang="es-CO" sz="2400" dirty="0" err="1"/>
              <a:t>molti</a:t>
            </a:r>
            <a:r>
              <a:rPr lang="es-CO" sz="2400" dirty="0"/>
              <a:t> </a:t>
            </a:r>
            <a:r>
              <a:rPr lang="es-CO" sz="2400" dirty="0" err="1"/>
              <a:t>compiti</a:t>
            </a:r>
            <a:r>
              <a:rPr lang="es-CO" sz="2400" dirty="0"/>
              <a:t>.</a:t>
            </a:r>
          </a:p>
          <a:p>
            <a:pPr marL="457200" lvl="0" indent="-457200">
              <a:buAutoNum type="alphaLcPeriod"/>
            </a:pPr>
            <a:r>
              <a:rPr lang="es-CO" sz="2400" dirty="0" err="1"/>
              <a:t>Scusi</a:t>
            </a:r>
            <a:r>
              <a:rPr lang="es-CO" sz="2400" dirty="0"/>
              <a:t>, (</a:t>
            </a:r>
            <a:r>
              <a:rPr lang="es-CO" sz="2400" dirty="0" err="1"/>
              <a:t>Lei</a:t>
            </a:r>
            <a:r>
              <a:rPr lang="es-CO" sz="2400" dirty="0"/>
              <a:t>), </a:t>
            </a:r>
            <a:r>
              <a:rPr lang="es-CO" sz="2400" b="1" dirty="0" err="1"/>
              <a:t>puoi</a:t>
            </a:r>
            <a:r>
              <a:rPr lang="es-CO" sz="2400" b="1" dirty="0"/>
              <a:t>/</a:t>
            </a:r>
            <a:r>
              <a:rPr lang="es-CO" sz="2400" b="1" dirty="0" err="1"/>
              <a:t>può</a:t>
            </a:r>
            <a:r>
              <a:rPr lang="es-CO" sz="2400" b="1" dirty="0"/>
              <a:t> </a:t>
            </a:r>
            <a:r>
              <a:rPr lang="es-CO" sz="2400" dirty="0" err="1"/>
              <a:t>spegnere</a:t>
            </a:r>
            <a:r>
              <a:rPr lang="es-CO" sz="2400" dirty="0"/>
              <a:t> la </a:t>
            </a:r>
            <a:r>
              <a:rPr lang="es-CO" sz="2400" dirty="0" err="1"/>
              <a:t>sigaretta</a:t>
            </a:r>
            <a:r>
              <a:rPr lang="es-CO" sz="2400" dirty="0"/>
              <a:t>?</a:t>
            </a:r>
          </a:p>
          <a:p>
            <a:pPr marL="457200" lvl="0" indent="-457200">
              <a:buAutoNum type="alphaLcPeriod"/>
            </a:pPr>
            <a:r>
              <a:rPr lang="es-CO" sz="2400" dirty="0"/>
              <a:t>A che ora (</a:t>
            </a:r>
            <a:r>
              <a:rPr lang="es-CO" sz="2400" dirty="0" err="1"/>
              <a:t>voi</a:t>
            </a:r>
            <a:r>
              <a:rPr lang="es-CO" sz="2400" dirty="0"/>
              <a:t>) </a:t>
            </a:r>
            <a:r>
              <a:rPr lang="es-CO" sz="2400" b="1" dirty="0" err="1"/>
              <a:t>dovete</a:t>
            </a:r>
            <a:r>
              <a:rPr lang="es-CO" sz="2400" b="1" dirty="0"/>
              <a:t>/</a:t>
            </a:r>
            <a:r>
              <a:rPr lang="es-CO" sz="2400" b="1" dirty="0" err="1"/>
              <a:t>deve</a:t>
            </a:r>
            <a:r>
              <a:rPr lang="es-CO" sz="2400" b="1" dirty="0"/>
              <a:t> </a:t>
            </a:r>
            <a:r>
              <a:rPr lang="es-CO" sz="2400" dirty="0" err="1"/>
              <a:t>partire</a:t>
            </a:r>
            <a:r>
              <a:rPr lang="es-CO" sz="2400" dirty="0"/>
              <a:t>?</a:t>
            </a:r>
          </a:p>
          <a:p>
            <a:pPr marL="457200" lvl="0" indent="-457200">
              <a:buAutoNum type="alphaLcPeriod"/>
            </a:pPr>
            <a:r>
              <a:rPr lang="es-CO" sz="2400" dirty="0" err="1"/>
              <a:t>Perchè</a:t>
            </a:r>
            <a:r>
              <a:rPr lang="es-CO" sz="2400" dirty="0"/>
              <a:t> le </a:t>
            </a:r>
            <a:r>
              <a:rPr lang="es-CO" sz="2400" dirty="0" err="1"/>
              <a:t>ragazze</a:t>
            </a:r>
            <a:r>
              <a:rPr lang="es-CO" sz="2400" dirty="0"/>
              <a:t> non </a:t>
            </a:r>
            <a:r>
              <a:rPr lang="es-CO" sz="2400" b="1" dirty="0" err="1"/>
              <a:t>volete</a:t>
            </a:r>
            <a:r>
              <a:rPr lang="es-CO" sz="2400" b="1" dirty="0"/>
              <a:t>/</a:t>
            </a:r>
            <a:r>
              <a:rPr lang="es-CO" sz="2400" b="1" dirty="0" err="1"/>
              <a:t>vogliono</a:t>
            </a:r>
            <a:r>
              <a:rPr lang="es-CO" sz="2400" b="1" dirty="0"/>
              <a:t> </a:t>
            </a:r>
            <a:r>
              <a:rPr lang="es-CO" sz="2400" dirty="0" err="1"/>
              <a:t>venire</a:t>
            </a:r>
            <a:r>
              <a:rPr lang="es-CO" sz="2400" dirty="0"/>
              <a:t> al cinema?</a:t>
            </a:r>
          </a:p>
          <a:p>
            <a:pPr marL="457200" lvl="0" indent="-457200">
              <a:buAutoNum type="alphaLcPeriod"/>
            </a:pPr>
            <a:r>
              <a:rPr lang="es-CO" sz="2400" dirty="0"/>
              <a:t>Non (tu) </a:t>
            </a:r>
            <a:r>
              <a:rPr lang="es-CO" sz="2400" b="1" dirty="0" err="1"/>
              <a:t>può</a:t>
            </a:r>
            <a:r>
              <a:rPr lang="es-CO" sz="2400" b="1" dirty="0"/>
              <a:t>/</a:t>
            </a:r>
            <a:r>
              <a:rPr lang="es-CO" sz="2400" b="1" dirty="0" err="1"/>
              <a:t>puoi</a:t>
            </a:r>
            <a:r>
              <a:rPr lang="es-CO" sz="2400" b="1" dirty="0"/>
              <a:t> </a:t>
            </a:r>
            <a:r>
              <a:rPr lang="es-CO" sz="2400" dirty="0" err="1"/>
              <a:t>stare</a:t>
            </a:r>
            <a:r>
              <a:rPr lang="es-CO" sz="2400" dirty="0"/>
              <a:t> in casa </a:t>
            </a:r>
            <a:r>
              <a:rPr lang="es-CO" sz="2400" dirty="0" err="1"/>
              <a:t>ogni</a:t>
            </a:r>
            <a:r>
              <a:rPr lang="es-CO" sz="2400" dirty="0"/>
              <a:t> </a:t>
            </a:r>
            <a:r>
              <a:rPr lang="es-CO" sz="2400" dirty="0" err="1"/>
              <a:t>domenica</a:t>
            </a:r>
            <a:r>
              <a:rPr lang="es-CO" sz="2400" dirty="0"/>
              <a:t>.</a:t>
            </a:r>
          </a:p>
          <a:p>
            <a:pPr lvl="0"/>
            <a:endParaRPr lang="es-CO" sz="2400" dirty="0"/>
          </a:p>
          <a:p>
            <a:pPr lvl="0"/>
            <a:endParaRPr lang="es-CO" sz="2400" dirty="0"/>
          </a:p>
          <a:p>
            <a:pPr lvl="0"/>
            <a:endParaRPr lang="es-CO" sz="2400" dirty="0">
              <a:solidFill>
                <a:schemeClr val="accent4"/>
              </a:solidFill>
            </a:endParaRPr>
          </a:p>
          <a:p>
            <a:r>
              <a:rPr lang="es-CO" sz="2400" dirty="0">
                <a:solidFill>
                  <a:schemeClr val="accent4"/>
                </a:solidFill>
              </a:rPr>
              <a:t>2. Completa las frases con el presente del verbo </a:t>
            </a:r>
            <a:r>
              <a:rPr lang="es-CO" sz="2400" i="1" dirty="0" err="1">
                <a:solidFill>
                  <a:schemeClr val="accent4"/>
                </a:solidFill>
              </a:rPr>
              <a:t>sapere</a:t>
            </a:r>
            <a:r>
              <a:rPr lang="es-CO" sz="2400" dirty="0">
                <a:solidFill>
                  <a:schemeClr val="accent4"/>
                </a:solidFill>
              </a:rPr>
              <a:t>, como en el ejemplo:</a:t>
            </a:r>
          </a:p>
          <a:p>
            <a:endParaRPr lang="es-CO" sz="2400" dirty="0">
              <a:solidFill>
                <a:schemeClr val="accent4"/>
              </a:solidFill>
            </a:endParaRPr>
          </a:p>
          <a:p>
            <a:pPr marL="457200" lvl="0" indent="-457200">
              <a:buAutoNum type="alphaLcPeriod"/>
            </a:pPr>
            <a:r>
              <a:rPr lang="es-CO" sz="2400" dirty="0"/>
              <a:t>(</a:t>
            </a:r>
            <a:r>
              <a:rPr lang="es-CO" sz="2400" dirty="0" err="1"/>
              <a:t>Io</a:t>
            </a:r>
            <a:r>
              <a:rPr lang="es-CO" sz="2400" dirty="0"/>
              <a:t>) </a:t>
            </a:r>
            <a:r>
              <a:rPr lang="es-CO" sz="2400" b="1" dirty="0"/>
              <a:t>so</a:t>
            </a:r>
            <a:r>
              <a:rPr lang="es-CO" sz="2400" dirty="0"/>
              <a:t> </a:t>
            </a:r>
            <a:r>
              <a:rPr lang="es-CO" sz="2400" dirty="0" err="1"/>
              <a:t>nuotare</a:t>
            </a:r>
            <a:endParaRPr lang="es-CO" sz="2400" dirty="0"/>
          </a:p>
          <a:p>
            <a:pPr marL="457200" lvl="0" indent="-457200">
              <a:buAutoNum type="alphaLcPeriod"/>
            </a:pPr>
            <a:r>
              <a:rPr lang="es-CO" sz="2400" dirty="0"/>
              <a:t>Tu e Patricia _____ parlare </a:t>
            </a:r>
            <a:r>
              <a:rPr lang="es-CO" sz="2400" dirty="0" err="1"/>
              <a:t>molte</a:t>
            </a:r>
            <a:r>
              <a:rPr lang="es-CO" sz="2400" dirty="0"/>
              <a:t> lingue.</a:t>
            </a:r>
          </a:p>
          <a:p>
            <a:pPr marL="457200" lvl="0" indent="-457200">
              <a:buAutoNum type="alphaLcPeriod"/>
            </a:pPr>
            <a:r>
              <a:rPr lang="es-CO" sz="2400" dirty="0" err="1"/>
              <a:t>Io</a:t>
            </a:r>
            <a:r>
              <a:rPr lang="es-CO" sz="2400" dirty="0"/>
              <a:t> e Samantha _____ preparare </a:t>
            </a:r>
            <a:r>
              <a:rPr lang="es-CO" sz="2400" dirty="0" err="1"/>
              <a:t>ottime</a:t>
            </a:r>
            <a:r>
              <a:rPr lang="es-CO" sz="2400" dirty="0"/>
              <a:t> </a:t>
            </a:r>
            <a:r>
              <a:rPr lang="es-CO" sz="2400" dirty="0" err="1"/>
              <a:t>torte</a:t>
            </a:r>
            <a:r>
              <a:rPr lang="es-CO" sz="2400" dirty="0"/>
              <a:t>.</a:t>
            </a:r>
          </a:p>
          <a:p>
            <a:pPr marL="457200" lvl="0" indent="-457200">
              <a:buAutoNum type="alphaLcPeriod"/>
            </a:pPr>
            <a:r>
              <a:rPr lang="es-CO" sz="2400" dirty="0"/>
              <a:t>Luis _____ ballare </a:t>
            </a:r>
            <a:r>
              <a:rPr lang="es-CO" sz="2400" dirty="0" err="1"/>
              <a:t>molto</a:t>
            </a:r>
            <a:r>
              <a:rPr lang="es-CO" sz="2400" dirty="0"/>
              <a:t> bene.</a:t>
            </a:r>
          </a:p>
          <a:p>
            <a:pPr marL="457200" lvl="0" indent="-457200">
              <a:buAutoNum type="alphaLcPeriod"/>
            </a:pPr>
            <a:r>
              <a:rPr lang="es-CO" sz="2400" dirty="0"/>
              <a:t>(Tu) _____ usare bene il </a:t>
            </a:r>
            <a:r>
              <a:rPr lang="es-CO" sz="2400" dirty="0" err="1"/>
              <a:t>computer</a:t>
            </a:r>
            <a:r>
              <a:rPr lang="es-CO" sz="2400" dirty="0"/>
              <a:t>?</a:t>
            </a:r>
          </a:p>
          <a:p>
            <a:pPr marL="457200" lvl="0" indent="-457200">
              <a:buAutoNum type="alphaLcPeriod"/>
            </a:pPr>
            <a:r>
              <a:rPr lang="es-CO" sz="2400" dirty="0"/>
              <a:t>Amina e Giulia _____ </a:t>
            </a:r>
            <a:r>
              <a:rPr lang="es-CO" sz="2400" dirty="0" err="1"/>
              <a:t>cucinare</a:t>
            </a:r>
            <a:r>
              <a:rPr lang="es-CO" sz="2400" dirty="0"/>
              <a:t>.</a:t>
            </a:r>
          </a:p>
          <a:p>
            <a:pPr lvl="0"/>
            <a:endParaRPr lang="es-CO" sz="2400" dirty="0"/>
          </a:p>
          <a:p>
            <a:pPr marL="342900" lvl="0" indent="-342900">
              <a:buAutoNum type="arabicPeriod"/>
            </a:pPr>
            <a:endParaRPr lang="es-CO" sz="2400" dirty="0">
              <a:solidFill>
                <a:schemeClr val="accent4"/>
              </a:solidFill>
            </a:endParaRPr>
          </a:p>
          <a:p>
            <a:pPr lvl="0"/>
            <a:r>
              <a:rPr lang="es-CO" sz="2400" dirty="0">
                <a:solidFill>
                  <a:schemeClr val="accent4"/>
                </a:solidFill>
              </a:rPr>
              <a:t>.</a:t>
            </a:r>
          </a:p>
          <a:p>
            <a:pPr lvl="0"/>
            <a:endParaRPr lang="es-CO" sz="2400" dirty="0"/>
          </a:p>
          <a:p>
            <a:pPr lvl="0"/>
            <a:endParaRPr lang="en-US" sz="2400" dirty="0"/>
          </a:p>
          <a:p>
            <a:endParaRPr lang="en-US" sz="2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E748A2-0356-4BF4-8536-5B806AC01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738" y="15311400"/>
            <a:ext cx="4114800" cy="865481"/>
          </a:xfrm>
        </p:spPr>
        <p:txBody>
          <a:bodyPr/>
          <a:lstStyle/>
          <a:p>
            <a:pPr algn="l"/>
            <a:r>
              <a:rPr lang="en-US" dirty="0"/>
              <a:t>1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44EEEBB-AF02-4B72-B571-EBAF58898A4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31DE19E7-D561-4252-9BCF-707F0C38B26A}"/>
              </a:ext>
            </a:extLst>
          </p:cNvPr>
          <p:cNvSpPr/>
          <p:nvPr/>
        </p:nvSpPr>
        <p:spPr>
          <a:xfrm>
            <a:off x="-1" y="661835"/>
            <a:ext cx="8587409" cy="86548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44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EJERCICIOS DE VERBOS MODALES</a:t>
            </a:r>
            <a:endParaRPr lang="es-CO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19AA67-867A-4C37-BB96-DC8F551EE2EC}"/>
              </a:ext>
            </a:extLst>
          </p:cNvPr>
          <p:cNvSpPr/>
          <p:nvPr/>
        </p:nvSpPr>
        <p:spPr>
          <a:xfrm>
            <a:off x="4844568" y="15555920"/>
            <a:ext cx="2339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3 | COSA FAI</a:t>
            </a:r>
            <a:endParaRPr lang="es-CO" dirty="0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B366577C-F2D2-4E79-999D-5FF996FE6291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RICORDARE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38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05395C4-8467-4589-AD59-993270A58875}"/>
              </a:ext>
            </a:extLst>
          </p:cNvPr>
          <p:cNvSpPr txBox="1"/>
          <p:nvPr/>
        </p:nvSpPr>
        <p:spPr>
          <a:xfrm>
            <a:off x="1105083" y="2054089"/>
            <a:ext cx="98189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400" dirty="0">
                <a:solidFill>
                  <a:schemeClr val="accent4"/>
                </a:solidFill>
              </a:rPr>
              <a:t>3. ¿Cuál de estas actividades sabe hacer </a:t>
            </a:r>
            <a:r>
              <a:rPr lang="es-CO" sz="2400" b="1" dirty="0">
                <a:solidFill>
                  <a:schemeClr val="accent4"/>
                </a:solidFill>
              </a:rPr>
              <a:t>BENE</a:t>
            </a:r>
            <a:r>
              <a:rPr lang="es-CO" sz="2400" dirty="0">
                <a:solidFill>
                  <a:schemeClr val="accent4"/>
                </a:solidFill>
              </a:rPr>
              <a:t> (= bien), </a:t>
            </a:r>
            <a:r>
              <a:rPr lang="es-CO" sz="2400" b="1" dirty="0">
                <a:solidFill>
                  <a:schemeClr val="accent4"/>
                </a:solidFill>
              </a:rPr>
              <a:t>ABBASTANZA BENE </a:t>
            </a:r>
          </a:p>
          <a:p>
            <a:pPr lvl="0"/>
            <a:r>
              <a:rPr lang="es-CO" sz="2400" dirty="0">
                <a:solidFill>
                  <a:schemeClr val="accent4"/>
                </a:solidFill>
              </a:rPr>
              <a:t>(= bastante bien) o no sabe hacer </a:t>
            </a:r>
            <a:r>
              <a:rPr lang="es-CO" sz="2400" b="1" dirty="0">
                <a:solidFill>
                  <a:schemeClr val="accent4"/>
                </a:solidFill>
              </a:rPr>
              <a:t>PER NIENTE </a:t>
            </a:r>
            <a:r>
              <a:rPr lang="es-CO" sz="2400" dirty="0">
                <a:solidFill>
                  <a:schemeClr val="accent4"/>
                </a:solidFill>
              </a:rPr>
              <a:t>(= para nada)? Marque tu respuesta con una X, luego agregue otra cosa que sabe hacer.</a:t>
            </a:r>
          </a:p>
          <a:p>
            <a:pPr marL="457200" lvl="0" indent="-457200">
              <a:buAutoNum type="arabicPeriod"/>
            </a:pPr>
            <a:endParaRPr lang="es-CO" sz="2400" dirty="0">
              <a:solidFill>
                <a:schemeClr val="accent4"/>
              </a:solidFill>
            </a:endParaRPr>
          </a:p>
          <a:p>
            <a:pPr lvl="0"/>
            <a:endParaRPr lang="es-CO" sz="2400" dirty="0"/>
          </a:p>
          <a:p>
            <a:pPr marL="342900" lvl="0" indent="-342900">
              <a:buAutoNum type="arabicPeriod"/>
            </a:pPr>
            <a:endParaRPr lang="es-CO" sz="2400" dirty="0">
              <a:solidFill>
                <a:schemeClr val="accent4"/>
              </a:solidFill>
            </a:endParaRPr>
          </a:p>
          <a:p>
            <a:pPr lvl="0"/>
            <a:r>
              <a:rPr lang="es-CO" sz="2400" dirty="0">
                <a:solidFill>
                  <a:schemeClr val="accent4"/>
                </a:solidFill>
              </a:rPr>
              <a:t>.</a:t>
            </a:r>
          </a:p>
          <a:p>
            <a:pPr lvl="0"/>
            <a:endParaRPr lang="es-CO" sz="2400" dirty="0"/>
          </a:p>
          <a:p>
            <a:pPr lvl="0"/>
            <a:endParaRPr lang="en-US" sz="2400" dirty="0"/>
          </a:p>
          <a:p>
            <a:endParaRPr lang="en-US" sz="2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E748A2-0356-4BF4-8536-5B806AC01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738" y="15311400"/>
            <a:ext cx="4114800" cy="865481"/>
          </a:xfrm>
        </p:spPr>
        <p:txBody>
          <a:bodyPr/>
          <a:lstStyle/>
          <a:p>
            <a:pPr algn="l"/>
            <a:r>
              <a:rPr lang="en-US" dirty="0"/>
              <a:t>1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44EEEBB-AF02-4B72-B571-EBAF58898A4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19AA67-867A-4C37-BB96-DC8F551EE2EC}"/>
              </a:ext>
            </a:extLst>
          </p:cNvPr>
          <p:cNvSpPr/>
          <p:nvPr/>
        </p:nvSpPr>
        <p:spPr>
          <a:xfrm>
            <a:off x="4844568" y="15555920"/>
            <a:ext cx="2339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3 | COSA FAI</a:t>
            </a:r>
            <a:endParaRPr lang="es-CO" dirty="0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B366577C-F2D2-4E79-999D-5FF996FE6291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RICORDARE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88CB868-ED55-4207-8529-EB1AEC6C42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967365"/>
              </p:ext>
            </p:extLst>
          </p:nvPr>
        </p:nvGraphicFramePr>
        <p:xfrm>
          <a:off x="1268011" y="3946914"/>
          <a:ext cx="9655980" cy="8726349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413995">
                  <a:extLst>
                    <a:ext uri="{9D8B030D-6E8A-4147-A177-3AD203B41FA5}">
                      <a16:colId xmlns:a16="http://schemas.microsoft.com/office/drawing/2014/main" val="3831640032"/>
                    </a:ext>
                  </a:extLst>
                </a:gridCol>
                <a:gridCol w="2413995">
                  <a:extLst>
                    <a:ext uri="{9D8B030D-6E8A-4147-A177-3AD203B41FA5}">
                      <a16:colId xmlns:a16="http://schemas.microsoft.com/office/drawing/2014/main" val="3428516294"/>
                    </a:ext>
                  </a:extLst>
                </a:gridCol>
                <a:gridCol w="2413995">
                  <a:extLst>
                    <a:ext uri="{9D8B030D-6E8A-4147-A177-3AD203B41FA5}">
                      <a16:colId xmlns:a16="http://schemas.microsoft.com/office/drawing/2014/main" val="1907699753"/>
                    </a:ext>
                  </a:extLst>
                </a:gridCol>
                <a:gridCol w="2413995">
                  <a:extLst>
                    <a:ext uri="{9D8B030D-6E8A-4147-A177-3AD203B41FA5}">
                      <a16:colId xmlns:a16="http://schemas.microsoft.com/office/drawing/2014/main" val="1539880900"/>
                    </a:ext>
                  </a:extLst>
                </a:gridCol>
              </a:tblGrid>
              <a:tr h="544875">
                <a:tc>
                  <a:txBody>
                    <a:bodyPr/>
                    <a:lstStyle/>
                    <a:p>
                      <a:pPr algn="l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BENE 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ABBASTANZA BENE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PER NIENTE</a:t>
                      </a:r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3535826"/>
                  </a:ext>
                </a:extLst>
              </a:tr>
              <a:tr h="607525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a.</a:t>
                      </a:r>
                      <a:r>
                        <a:rPr lang="it-IT" b="1" dirty="0"/>
                        <a:t> So </a:t>
                      </a:r>
                      <a:r>
                        <a:rPr lang="it-IT" dirty="0"/>
                        <a:t>parlare una lingua straniera.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6782726"/>
                  </a:ext>
                </a:extLst>
              </a:tr>
              <a:tr h="607525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b.</a:t>
                      </a:r>
                      <a:r>
                        <a:rPr lang="it-IT" b="1" dirty="0"/>
                        <a:t> So </a:t>
                      </a:r>
                      <a:r>
                        <a:rPr lang="it-IT" dirty="0"/>
                        <a:t>guidare l’automobile.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6573342"/>
                  </a:ext>
                </a:extLst>
              </a:tr>
              <a:tr h="690859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c. </a:t>
                      </a:r>
                      <a:r>
                        <a:rPr lang="it-IT" b="1" dirty="0"/>
                        <a:t>So</a:t>
                      </a:r>
                      <a:r>
                        <a:rPr lang="it-IT" dirty="0"/>
                        <a:t> cucinare.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5518452"/>
                  </a:ext>
                </a:extLst>
              </a:tr>
              <a:tr h="607525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d. </a:t>
                      </a:r>
                      <a:r>
                        <a:rPr lang="it-IT" b="1" dirty="0"/>
                        <a:t>So</a:t>
                      </a:r>
                      <a:r>
                        <a:rPr lang="it-IT" dirty="0"/>
                        <a:t> usare il computer.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7776907"/>
                  </a:ext>
                </a:extLst>
              </a:tr>
              <a:tr h="607525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e.</a:t>
                      </a:r>
                      <a:r>
                        <a:rPr lang="it-IT" b="1" dirty="0"/>
                        <a:t> So </a:t>
                      </a:r>
                      <a:r>
                        <a:rPr lang="it-IT" dirty="0"/>
                        <a:t>fare impianti elettrici.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1901780"/>
                  </a:ext>
                </a:extLst>
              </a:tr>
              <a:tr h="607525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f. </a:t>
                      </a:r>
                      <a:r>
                        <a:rPr lang="it-IT" b="1" dirty="0"/>
                        <a:t>So</a:t>
                      </a:r>
                      <a:r>
                        <a:rPr lang="it-IT" dirty="0"/>
                        <a:t> fare le iniezioni.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7864550"/>
                  </a:ext>
                </a:extLst>
              </a:tr>
              <a:tr h="758706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g. </a:t>
                      </a:r>
                      <a:r>
                        <a:rPr lang="it-IT" b="1" dirty="0"/>
                        <a:t>So</a:t>
                      </a:r>
                      <a:r>
                        <a:rPr lang="it-IT" dirty="0"/>
                        <a:t> imbiancare.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1698643"/>
                  </a:ext>
                </a:extLst>
              </a:tr>
              <a:tr h="607525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h. </a:t>
                      </a:r>
                      <a:r>
                        <a:rPr lang="it-IT" b="1" dirty="0"/>
                        <a:t>So</a:t>
                      </a:r>
                      <a:r>
                        <a:rPr lang="it-IT" dirty="0"/>
                        <a:t> prendermi cura degli anziani.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5222845"/>
                  </a:ext>
                </a:extLst>
              </a:tr>
              <a:tr h="607525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i. </a:t>
                      </a:r>
                      <a:r>
                        <a:rPr lang="it-IT" b="1" dirty="0"/>
                        <a:t>So</a:t>
                      </a:r>
                      <a:r>
                        <a:rPr lang="it-IT" dirty="0"/>
                        <a:t> prendermi cura dei bambini.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310706"/>
                  </a:ext>
                </a:extLst>
              </a:tr>
              <a:tr h="693104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l. </a:t>
                      </a:r>
                      <a:r>
                        <a:rPr lang="it-IT" b="1" dirty="0"/>
                        <a:t>So</a:t>
                      </a:r>
                      <a:r>
                        <a:rPr lang="it-IT" dirty="0"/>
                        <a:t>......................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20120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9A308DC-BF3C-4FA8-80CA-4E501881D5C2}"/>
              </a:ext>
            </a:extLst>
          </p:cNvPr>
          <p:cNvSpPr/>
          <p:nvPr/>
        </p:nvSpPr>
        <p:spPr>
          <a:xfrm>
            <a:off x="4780400" y="4946252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90936C-5369-49AF-B638-54A16B07479E}"/>
              </a:ext>
            </a:extLst>
          </p:cNvPr>
          <p:cNvSpPr/>
          <p:nvPr/>
        </p:nvSpPr>
        <p:spPr>
          <a:xfrm>
            <a:off x="9419872" y="4946252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89260E-EBD7-4D6F-B900-1B59F01CC267}"/>
              </a:ext>
            </a:extLst>
          </p:cNvPr>
          <p:cNvSpPr/>
          <p:nvPr/>
        </p:nvSpPr>
        <p:spPr>
          <a:xfrm>
            <a:off x="7100136" y="4946252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8B7739-313F-4A07-A055-5FE3FF7DA7F8}"/>
              </a:ext>
            </a:extLst>
          </p:cNvPr>
          <p:cNvSpPr/>
          <p:nvPr/>
        </p:nvSpPr>
        <p:spPr>
          <a:xfrm>
            <a:off x="4780400" y="5788441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FD45C8-ADB6-4202-ADB6-D195009D918D}"/>
              </a:ext>
            </a:extLst>
          </p:cNvPr>
          <p:cNvSpPr/>
          <p:nvPr/>
        </p:nvSpPr>
        <p:spPr>
          <a:xfrm>
            <a:off x="9419872" y="5788441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5C14B8-D377-483D-BFD0-65BCB90AEC8F}"/>
              </a:ext>
            </a:extLst>
          </p:cNvPr>
          <p:cNvSpPr/>
          <p:nvPr/>
        </p:nvSpPr>
        <p:spPr>
          <a:xfrm>
            <a:off x="7100136" y="5788441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B91960-8396-49CA-86FE-045743B253A4}"/>
              </a:ext>
            </a:extLst>
          </p:cNvPr>
          <p:cNvSpPr/>
          <p:nvPr/>
        </p:nvSpPr>
        <p:spPr>
          <a:xfrm>
            <a:off x="4780400" y="6560063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F10292-12B6-46B3-BA0F-6BD451DBD111}"/>
              </a:ext>
            </a:extLst>
          </p:cNvPr>
          <p:cNvSpPr/>
          <p:nvPr/>
        </p:nvSpPr>
        <p:spPr>
          <a:xfrm>
            <a:off x="9419872" y="6560063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CCC4DF-30C6-4F32-B93F-5583DB4C483D}"/>
              </a:ext>
            </a:extLst>
          </p:cNvPr>
          <p:cNvSpPr/>
          <p:nvPr/>
        </p:nvSpPr>
        <p:spPr>
          <a:xfrm>
            <a:off x="7100136" y="6560063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D040C3-8878-40BB-B5E8-65941FB4FBC9}"/>
              </a:ext>
            </a:extLst>
          </p:cNvPr>
          <p:cNvSpPr/>
          <p:nvPr/>
        </p:nvSpPr>
        <p:spPr>
          <a:xfrm>
            <a:off x="4780400" y="7298774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646798-3E0E-4A9F-8109-2B33EED71E08}"/>
              </a:ext>
            </a:extLst>
          </p:cNvPr>
          <p:cNvSpPr/>
          <p:nvPr/>
        </p:nvSpPr>
        <p:spPr>
          <a:xfrm>
            <a:off x="9419872" y="7298774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5DEC7E-2472-46A0-91FB-6DDEC9B52931}"/>
              </a:ext>
            </a:extLst>
          </p:cNvPr>
          <p:cNvSpPr/>
          <p:nvPr/>
        </p:nvSpPr>
        <p:spPr>
          <a:xfrm>
            <a:off x="7100136" y="7298774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16BF76-2B07-473D-8841-8E19EBF8840F}"/>
              </a:ext>
            </a:extLst>
          </p:cNvPr>
          <p:cNvSpPr/>
          <p:nvPr/>
        </p:nvSpPr>
        <p:spPr>
          <a:xfrm>
            <a:off x="4780400" y="8052154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157217-1CE8-4EA3-99FD-48AC0246A91E}"/>
              </a:ext>
            </a:extLst>
          </p:cNvPr>
          <p:cNvSpPr/>
          <p:nvPr/>
        </p:nvSpPr>
        <p:spPr>
          <a:xfrm>
            <a:off x="9419872" y="8052154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3B92A1-4201-4256-97F4-1B224D15721D}"/>
              </a:ext>
            </a:extLst>
          </p:cNvPr>
          <p:cNvSpPr/>
          <p:nvPr/>
        </p:nvSpPr>
        <p:spPr>
          <a:xfrm>
            <a:off x="7100136" y="8052154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C4ABCF-70E4-42E6-861C-7AFE1222DFD9}"/>
              </a:ext>
            </a:extLst>
          </p:cNvPr>
          <p:cNvSpPr/>
          <p:nvPr/>
        </p:nvSpPr>
        <p:spPr>
          <a:xfrm>
            <a:off x="4780400" y="8866486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1A1ACAD-67B2-42ED-88EC-C6E3044F78C6}"/>
              </a:ext>
            </a:extLst>
          </p:cNvPr>
          <p:cNvSpPr/>
          <p:nvPr/>
        </p:nvSpPr>
        <p:spPr>
          <a:xfrm>
            <a:off x="9419872" y="8866486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D757F-C2D5-451E-ABD8-315FE4B0E264}"/>
              </a:ext>
            </a:extLst>
          </p:cNvPr>
          <p:cNvSpPr/>
          <p:nvPr/>
        </p:nvSpPr>
        <p:spPr>
          <a:xfrm>
            <a:off x="7100136" y="8866486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FC03EC-0816-4B38-B3A6-A455ABAC201C}"/>
              </a:ext>
            </a:extLst>
          </p:cNvPr>
          <p:cNvSpPr/>
          <p:nvPr/>
        </p:nvSpPr>
        <p:spPr>
          <a:xfrm>
            <a:off x="4780400" y="9735903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ABE7052-F794-4597-BA25-F1808E81AE33}"/>
              </a:ext>
            </a:extLst>
          </p:cNvPr>
          <p:cNvSpPr/>
          <p:nvPr/>
        </p:nvSpPr>
        <p:spPr>
          <a:xfrm>
            <a:off x="9419872" y="9735903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4177F82-7BA1-4C90-9B8C-535EF4641182}"/>
              </a:ext>
            </a:extLst>
          </p:cNvPr>
          <p:cNvSpPr/>
          <p:nvPr/>
        </p:nvSpPr>
        <p:spPr>
          <a:xfrm>
            <a:off x="7100136" y="9735903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6E65C55-31F5-4D30-99CF-023EB42E5224}"/>
              </a:ext>
            </a:extLst>
          </p:cNvPr>
          <p:cNvSpPr/>
          <p:nvPr/>
        </p:nvSpPr>
        <p:spPr>
          <a:xfrm>
            <a:off x="4780400" y="10605320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752EAC0-5044-4F6F-B9BF-CE94976C8380}"/>
              </a:ext>
            </a:extLst>
          </p:cNvPr>
          <p:cNvSpPr/>
          <p:nvPr/>
        </p:nvSpPr>
        <p:spPr>
          <a:xfrm>
            <a:off x="9419872" y="10605320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DB92E1-1C1D-41FE-BDF5-5E7F34E7146F}"/>
              </a:ext>
            </a:extLst>
          </p:cNvPr>
          <p:cNvSpPr/>
          <p:nvPr/>
        </p:nvSpPr>
        <p:spPr>
          <a:xfrm>
            <a:off x="7100136" y="10605320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BFBAE0B-C8CC-428D-BA03-FCA05343CC17}"/>
              </a:ext>
            </a:extLst>
          </p:cNvPr>
          <p:cNvSpPr/>
          <p:nvPr/>
        </p:nvSpPr>
        <p:spPr>
          <a:xfrm>
            <a:off x="4780400" y="11378223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86D98AA-36B3-4A97-9120-E044F9A5D8ED}"/>
              </a:ext>
            </a:extLst>
          </p:cNvPr>
          <p:cNvSpPr/>
          <p:nvPr/>
        </p:nvSpPr>
        <p:spPr>
          <a:xfrm>
            <a:off x="9419872" y="11378223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9A6C3E6-6E2B-4FFF-9033-D66020C1FAB8}"/>
              </a:ext>
            </a:extLst>
          </p:cNvPr>
          <p:cNvSpPr/>
          <p:nvPr/>
        </p:nvSpPr>
        <p:spPr>
          <a:xfrm>
            <a:off x="7100136" y="11378223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9CF16EF-8EDA-4145-A5EF-0CA6CC351E56}"/>
              </a:ext>
            </a:extLst>
          </p:cNvPr>
          <p:cNvSpPr/>
          <p:nvPr/>
        </p:nvSpPr>
        <p:spPr>
          <a:xfrm>
            <a:off x="4780400" y="12130077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F264D13-D1E4-45B2-A49F-EA81B91C6D7F}"/>
              </a:ext>
            </a:extLst>
          </p:cNvPr>
          <p:cNvSpPr/>
          <p:nvPr/>
        </p:nvSpPr>
        <p:spPr>
          <a:xfrm>
            <a:off x="9419872" y="12130077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92D4643-D825-4C8D-9D73-2EF87665F1F9}"/>
              </a:ext>
            </a:extLst>
          </p:cNvPr>
          <p:cNvSpPr/>
          <p:nvPr/>
        </p:nvSpPr>
        <p:spPr>
          <a:xfrm>
            <a:off x="7100136" y="12130077"/>
            <a:ext cx="481411" cy="459938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8252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3265</TotalTime>
  <Words>319</Words>
  <Application>Microsoft Office PowerPoint</Application>
  <PresentationFormat>Custom</PresentationFormat>
  <Paragraphs>54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Federica Campo</dc:creator>
  <cp:lastModifiedBy>Federica Campo</cp:lastModifiedBy>
  <cp:revision>44</cp:revision>
  <dcterms:created xsi:type="dcterms:W3CDTF">2020-05-05T13:50:03Z</dcterms:created>
  <dcterms:modified xsi:type="dcterms:W3CDTF">2020-06-26T15:55:19Z</dcterms:modified>
</cp:coreProperties>
</file>